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ique Thust" initials="AT" lastIdx="1" clrIdx="0">
    <p:extLst>
      <p:ext uri="{19B8F6BF-5375-455C-9EA6-DF929625EA0E}">
        <p15:presenceInfo xmlns:p15="http://schemas.microsoft.com/office/powerpoint/2012/main" userId="15496a2e1e4691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A82D8-94D7-4491-AEA2-C0393E73C12F}" type="datetimeFigureOut">
              <a:rPr lang="de-DE" smtClean="0"/>
              <a:t>10.02.2017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9512B-8C5A-45C9-8BB9-18EA59E5E3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09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6D81-77A9-42D8-BB1E-78ECD564C7FA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5448-EF02-4874-9B26-58F609B007D5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39F7-4CC7-4D18-9BC7-492C7A0D0209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F1E8-80C3-4F2C-9D3F-E00C956AB57F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4871-51F6-4C91-A8AF-D8CA1D933179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32B8-6B4A-46AE-B4A6-CF014A4C98DA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732A-1D1B-444C-A4FA-0BE281862DA3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5C7F-69A5-4256-8C2E-692D1A90138F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88FD-8510-4D5E-8CB0-4BC3769CD0FD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6CCF-4A9D-4617-83F2-F5D8A81A8547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8EF6-54C3-45F5-A8A0-E337814DA1BA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50B8-C708-4DF0-B85F-A35AA338EC75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5A75-0E58-49DB-8F51-40D9B5A52C5E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C077-7107-421A-BA39-69446E89D856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2994-AE11-4AE3-B3AA-E71828392DCF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E00F-120E-44B6-9B6F-4EBA627A2541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8540-4761-4A16-84CD-498B56442475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CC299E0-7970-430C-A087-DAB2150450DA}" type="datetime1">
              <a:rPr lang="en-US" smtClean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lt.de/wissenschaft/article160310401/Das-ist-der-Sinn-des-Lebens.html" TargetMode="External"/><Relationship Id="rId7" Type="http://schemas.openxmlformats.org/officeDocument/2006/relationships/hyperlink" Target="https://www.youtube.com/watch?v=-CvGohrUOvE" TargetMode="External"/><Relationship Id="rId2" Type="http://schemas.openxmlformats.org/officeDocument/2006/relationships/hyperlink" Target="http://www.lebeblog.de/sinn-des-leben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DoxqZWvt7g8" TargetMode="External"/><Relationship Id="rId5" Type="http://schemas.openxmlformats.org/officeDocument/2006/relationships/hyperlink" Target="http://www.zeit.de/campus/2014/06/markus-gabriel-philosophie-neuer-realismus/seite-3" TargetMode="External"/><Relationship Id="rId4" Type="http://schemas.openxmlformats.org/officeDocument/2006/relationships/hyperlink" Target="http://www.gedankenpower.com/der-sinn-des-leben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Was ist der sinn des </a:t>
            </a:r>
            <a:r>
              <a:rPr lang="de-DE" dirty="0" err="1"/>
              <a:t>lebens</a:t>
            </a:r>
            <a:r>
              <a:rPr lang="de-DE" dirty="0"/>
              <a:t>?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Präsentation von Angelique Thust </a:t>
            </a:r>
          </a:p>
          <a:p>
            <a:r>
              <a:rPr lang="de-DE" dirty="0"/>
              <a:t>Modul: Moderation und Präsentation</a:t>
            </a:r>
          </a:p>
          <a:p>
            <a:r>
              <a:rPr lang="de-DE" dirty="0"/>
              <a:t>10.02.2017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93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706306"/>
            <a:ext cx="8534401" cy="2281600"/>
          </a:xfrm>
        </p:spPr>
        <p:txBody>
          <a:bodyPr/>
          <a:lstStyle/>
          <a:p>
            <a:r>
              <a:rPr lang="de-DE" dirty="0"/>
              <a:t>Erst einmal sinnvoll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213" y="2987906"/>
            <a:ext cx="8534400" cy="3006494"/>
          </a:xfrm>
        </p:spPr>
        <p:txBody>
          <a:bodyPr/>
          <a:lstStyle/>
          <a:p>
            <a:r>
              <a:rPr lang="de-DE" dirty="0"/>
              <a:t>								Status</a:t>
            </a:r>
          </a:p>
          <a:p>
            <a:r>
              <a:rPr lang="de-DE" dirty="0"/>
              <a:t>						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					Geld			Ansehen </a:t>
            </a:r>
          </a:p>
          <a:p>
            <a:r>
              <a:rPr lang="de-DE" dirty="0"/>
              <a:t>						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4983061" y="3372374"/>
            <a:ext cx="671119" cy="1098958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 flipV="1">
            <a:off x="4228051" y="4823670"/>
            <a:ext cx="973123" cy="8389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3758268" y="3372374"/>
            <a:ext cx="604007" cy="1166070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423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5" y="2238375"/>
            <a:ext cx="5619750" cy="238125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078182" y="5218545"/>
            <a:ext cx="785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Ständiges wachsen und gedeihen</a:t>
            </a:r>
          </a:p>
        </p:txBody>
      </p:sp>
    </p:spTree>
    <p:extLst>
      <p:ext uri="{BB962C8B-B14F-4D97-AF65-F5344CB8AC3E}">
        <p14:creationId xmlns:p14="http://schemas.microsoft.com/office/powerpoint/2010/main" val="2718351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317071" y="2843868"/>
            <a:ext cx="937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Lieben und geliebt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Familie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Freunde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Das Tun, was uns glücklich macht!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524000" y="785091"/>
            <a:ext cx="620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Das zählt</a:t>
            </a:r>
            <a:r>
              <a:rPr lang="de-DE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43608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348428" y="2364635"/>
            <a:ext cx="8607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 err="1"/>
              <a:t>Poetry</a:t>
            </a:r>
            <a:r>
              <a:rPr lang="de-DE" sz="8000" dirty="0"/>
              <a:t>- Slam</a:t>
            </a:r>
          </a:p>
        </p:txBody>
      </p:sp>
      <p:pic>
        <p:nvPicPr>
          <p:cNvPr id="4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47180" y="36880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" y="2425700"/>
            <a:ext cx="108077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1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 ihre </a:t>
            </a:r>
            <a:r>
              <a:rPr lang="de-DE" dirty="0" err="1"/>
              <a:t>aufmerksamkeit</a:t>
            </a:r>
            <a:r>
              <a:rPr lang="de-DE" dirty="0"/>
              <a:t>!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49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860612" y="677732"/>
            <a:ext cx="95025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Quellen:</a:t>
            </a:r>
          </a:p>
          <a:p>
            <a:endParaRPr lang="de-DE" dirty="0"/>
          </a:p>
          <a:p>
            <a:r>
              <a:rPr lang="de-DE" dirty="0">
                <a:hlinkClick r:id="rId2"/>
              </a:rPr>
              <a:t>http://www.lebeblog.de/sinn-des-lebens/</a:t>
            </a:r>
            <a:endParaRPr lang="de-DE" dirty="0"/>
          </a:p>
          <a:p>
            <a:r>
              <a:rPr lang="de-DE" dirty="0">
                <a:hlinkClick r:id="rId3"/>
              </a:rPr>
              <a:t>https://www.welt.de/wissenschaft/article160310401/Das-ist-der-Sinn-des-Lebens.html</a:t>
            </a:r>
            <a:endParaRPr lang="de-DE" dirty="0"/>
          </a:p>
          <a:p>
            <a:r>
              <a:rPr lang="de-DE" dirty="0">
                <a:hlinkClick r:id="rId4"/>
              </a:rPr>
              <a:t>http://www.gedankenpower.com/der-sinn-des-lebens/</a:t>
            </a:r>
            <a:endParaRPr lang="de-DE" dirty="0"/>
          </a:p>
          <a:p>
            <a:r>
              <a:rPr lang="de-DE" dirty="0">
                <a:hlinkClick r:id="rId5"/>
              </a:rPr>
              <a:t>http://www.zeit.de/campus/2014/06/markus-gabriel-philosophie-neuer-realismus/seite-3</a:t>
            </a:r>
            <a:endParaRPr lang="de-DE" dirty="0"/>
          </a:p>
          <a:p>
            <a:r>
              <a:rPr lang="de-DE" dirty="0">
                <a:hlinkClick r:id="rId6"/>
              </a:rPr>
              <a:t>https://www.youtube.com/watch?v=DoxqZWvt7g8</a:t>
            </a:r>
            <a:endParaRPr lang="de-DE" dirty="0"/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860612" y="3170722"/>
            <a:ext cx="5941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7"/>
              </a:rPr>
              <a:t>https://www.youtube.com/watch?v=-CvGohrUOvE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052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106" y="-10216"/>
            <a:ext cx="5099372" cy="686821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948057" y="438539"/>
            <a:ext cx="301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823813"/>
            <a:ext cx="6096851" cy="3210373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1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337" y="1585655"/>
            <a:ext cx="6087325" cy="3686689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16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652339"/>
            <a:ext cx="6096851" cy="3553321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9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771154"/>
            <a:ext cx="6096851" cy="5315692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39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101" y="1618997"/>
            <a:ext cx="6077798" cy="3620005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35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Herzlich willkommen!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25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Ist das der sinn des </a:t>
            </a:r>
            <a:r>
              <a:rPr lang="de-DE" dirty="0" err="1"/>
              <a:t>lebens</a:t>
            </a:r>
            <a:r>
              <a:rPr lang="de-DE" dirty="0"/>
              <a:t>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46934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153</Words>
  <Application>Microsoft Office PowerPoint</Application>
  <PresentationFormat>Breitbild</PresentationFormat>
  <Paragraphs>45</Paragraphs>
  <Slides>16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Segment</vt:lpstr>
      <vt:lpstr>Was ist der sinn des lebens?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Herzlich willkommen!</vt:lpstr>
      <vt:lpstr>Ist das der sinn des lebens?</vt:lpstr>
      <vt:lpstr>Erst einmal sinnvoll</vt:lpstr>
      <vt:lpstr>PowerPoint-Präsentation</vt:lpstr>
      <vt:lpstr>PowerPoint-Präsentation</vt:lpstr>
      <vt:lpstr>PowerPoint-Präsentation</vt:lpstr>
      <vt:lpstr>PowerPoint-Präsentation</vt:lpstr>
      <vt:lpstr>Vielen dank für ihre aufmerksamkeit!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ist der sinn des lebens?</dc:title>
  <dc:creator>Angelique Thust</dc:creator>
  <cp:lastModifiedBy>Angelique Thust</cp:lastModifiedBy>
  <cp:revision>18</cp:revision>
  <dcterms:created xsi:type="dcterms:W3CDTF">2017-02-08T21:09:32Z</dcterms:created>
  <dcterms:modified xsi:type="dcterms:W3CDTF">2017-02-10T05:14:07Z</dcterms:modified>
</cp:coreProperties>
</file>