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4"/>
  </p:notesMasterIdLst>
  <p:handoutMasterIdLst>
    <p:handoutMasterId r:id="rId15"/>
  </p:handout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0080625" cy="7559675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14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20941CB-6123-48BE-9C40-4427AA2D6EDB}" type="slidenum"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5793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E8DE8F7-DD02-4A29-86B3-6A7F1CAF3EE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96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630C6B-4015-4491-82D7-461A8BC6C2F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45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C37C5F-CDAB-47C6-9901-6748D6802A2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8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B22CA8-106E-49C7-B075-FA998BF5D3F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76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9887AC-B992-4ED3-A14B-507A38CA861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86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FBC119-3EE9-4365-BDC8-4A768E2942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0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B1B0D0-A2ED-4D71-9442-2EBFACB6E6A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65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51338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4463" y="1979613"/>
            <a:ext cx="4351337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3EC9EF-DF84-437A-8471-1C6AE61114B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67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08380E-FD4E-460B-AA56-FF0F915ECA6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52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F9F4E-0507-4826-AFA1-E086F633AD3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92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748B97-0BBE-4297-9ECB-FDF16DE945E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7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4FA11-37EF-446B-8831-F209FCCE0C7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6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CCDF18-262F-44A0-8BE1-41CC01415D7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1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DBD9E7-78B0-4FD0-AEF6-266FAB7C88F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57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04AB6C-ED78-41F4-8D88-15B5EEED851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10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18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181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F19B1E-F673-40B0-A86F-D7F791295BD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5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88816D-4682-4406-AD9F-EB52FA230EF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54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C55083-11CA-44B8-8326-CDB74E53092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70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E7030D-2DFC-4CB4-B828-21287F8B5AE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51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6D6BAF-A501-459C-9993-387169266E9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98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113B0-90A2-403C-91B7-3DE6DA4000D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52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F1357-B810-4C1E-A9D9-1257D3034B8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51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42F6EA-EFB0-4224-972F-11599273E9A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34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1DCBA2-F05F-432F-A929-FB2180EABE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14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B8BCCE-B37F-4474-8A4F-85F77FE0F83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47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B23C5B-8766-4FA8-8999-35F14676805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18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19DEB5-C872-4F69-AED1-6829A5DB912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6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2B3025-A814-48A1-9048-F559CD5BE87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47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C37A56-F496-4BCE-BA86-7DA26C89F3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77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FD72B-7588-495A-BB38-4D5A3A5F4C7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51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3D61A-30A5-492C-BCCB-E363E52E232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80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11587" cy="381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43600" y="1768475"/>
            <a:ext cx="3811588" cy="381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6DD9A3-ED19-4B23-914A-03F73DA3730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88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2089ED-399F-4EB8-BD87-A3DF63AF927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10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E688EC-BF4A-4C9B-B662-DA319D33FAD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24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2A83B4-3ECC-4CE2-9DD0-EC106A9370A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2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01F57-DC6F-4774-A3D1-7D77063E34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98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1C945A-AAAC-4B36-A3C6-22F71BB3C40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17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83228B-7242-4030-A602-C0E136B33EA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0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67C1B6-30F2-48A9-84E3-631AB94FF4E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6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39075" y="301625"/>
            <a:ext cx="1952625" cy="52784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7062" cy="52784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434DC-3A03-4349-9A7E-D14D2941224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74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D5D770-0D94-4C20-A400-284870A5569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20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E6AE21-F9AD-4877-9A7D-07BBE4EC80F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1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9EB6A2-CE21-4CB0-A4F7-D52F0A3DB1F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56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513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4463" y="1949450"/>
            <a:ext cx="43513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0ECB52-7BED-4F76-BBF3-118B0DF8A9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52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B39F3-5B2C-4197-B753-323EB805C96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8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E434C0-D919-48F9-8A18-CB1F60FE652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73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8C94A5-6701-4A96-ADDA-C64E34F133B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11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62F5AF-0DD2-46B0-8101-5A3E9AC5FDF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37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800985-7612-49CE-AA93-C1F14D0134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36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C8731-5CD8-4ABA-855F-3B334F427B7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0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64A576-E249-447A-A4BB-B5E076979DB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7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2825" y="684213"/>
            <a:ext cx="2212975" cy="5075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9700" cy="50752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659F1C-43FA-4EE9-9BFC-B9BA059DF31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59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EC3372-39B3-48C3-929F-07F6C07547D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2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201992-2551-4777-A671-A623A559290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2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1059AB-8B26-4722-8F80-D4D72FD0C19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18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12938"/>
            <a:ext cx="426085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3975" y="1912938"/>
            <a:ext cx="4262438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86C858-D158-4978-9A23-11EFDB3E7D3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96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71D361-FA08-4CDA-AED9-2E8D2C14F68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5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8FFCE8-DD84-4B87-8D4B-D13C136DE72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6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59097A-9A95-4E09-9796-E6FE6954972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28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04BB16-88DE-401B-9485-1F25654A365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4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2D5B49-A6FD-4C8A-BC9D-BB535E31C17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41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A3D246-D6D4-4551-AC27-DEB191F81EA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15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71A1BD-5C01-4FCF-946E-8D6F594D03E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66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539750"/>
            <a:ext cx="2266950" cy="5724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539750"/>
            <a:ext cx="6651625" cy="5724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4B9B04-01B0-4EF0-B7E7-85A1A4F6A88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4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95D4F1-4103-4F8C-9F01-B37014E2BF2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1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1C6116-75C4-4B49-94A9-5670A561985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40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535DBF-81DE-44E6-BFC8-A8A71EA0C61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85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1FFDBC-20E8-484A-9576-E27EC548F4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8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446372-D526-4252-BCDD-EFDFCD825E9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64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BAD5AA-462F-43E8-AB16-974375189F1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71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58E54E-645E-4DCA-9F26-A121FBD8FC5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B54078-7706-43C6-9522-F4FA5382F0B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58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D21608-CE8C-4821-A252-E4025FB911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08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B1464E-6C2B-42FD-AC31-D1183FA7890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7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DAB071-782C-4EFD-82B6-FFD07C1E4D3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52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66D1D0-46F6-4750-8D2D-712E4C6D359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6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A7DDA3-BD21-4ABA-A755-26183DD1D3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18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DCF5E5-F39B-4FDD-9A09-5831F322EAA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79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5254D2A-6C09-4530-BA3E-DFC84B766575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0000" y="1980000"/>
            <a:ext cx="8855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B5FB657-B4C0-4784-8CC2-08CB250FAA38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76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A87EE5D-CE8D-4DE6-9AB2-690054047BCD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1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636000" y="301320"/>
            <a:ext cx="6155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/>
              <a:t>Click to edit the title text format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1980000" y="1769040"/>
            <a:ext cx="7775640" cy="38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1764000" y="60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203360" y="670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515360" y="670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B4A7C83-8390-4479-8D0E-4D53F92414EA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r" rtl="0" hangingPunct="0">
        <a:buNone/>
        <a:tabLst/>
        <a:defRPr lang="de-DE" sz="4400" b="1" i="1" u="none" strike="noStrike">
          <a:ln>
            <a:noFill/>
          </a:ln>
          <a:solidFill>
            <a:srgbClr val="800000"/>
          </a:solidFill>
          <a:latin typeface="Albany" pitchFamily="18"/>
          <a:ea typeface="Andale Sans UI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720000" y="68400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0000" y="1949040"/>
            <a:ext cx="8855640" cy="38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40000" y="6318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267360" y="634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831360" y="634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C2C8930-01E2-48AF-A1AE-5DD5C33565EC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4359" y="540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0000" y="1913039"/>
            <a:ext cx="8676000" cy="435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47B8B8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47B8B8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47B8B8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47B8B8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47B8B8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7600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52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15536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D93D083-61BF-48A3-8B4A-1CF528BFD907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3DA3A61-D9FB-483F-A1CC-F6636B9A10AA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Datenschutz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de-DE"/>
              <a:t>„Wer Sicherheit der Freiheit vorzieht, ist zu Recht ein Sklave.“</a:t>
            </a:r>
          </a:p>
          <a:p>
            <a:pPr marL="0" lvl="0" indent="-216000" algn="ctr">
              <a:buNone/>
            </a:pPr>
            <a:endParaRPr lang="de-DE" sz="2200"/>
          </a:p>
          <a:p>
            <a:pPr marL="0" lvl="0" indent="-216000" algn="ctr">
              <a:buNone/>
            </a:pPr>
            <a:r>
              <a:rPr lang="de-DE" sz="2200"/>
              <a:t>- Aristoteles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Allgemeines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Personenbezogene Daten</a:t>
            </a:r>
          </a:p>
          <a:p>
            <a:pPr lvl="0"/>
            <a:r>
              <a:rPr lang="de-DE"/>
              <a:t>Internet / Online</a:t>
            </a:r>
          </a:p>
          <a:p>
            <a:pPr lvl="0"/>
            <a:r>
              <a:rPr lang="de-DE"/>
              <a:t>Öffentlichkeit / Offline</a:t>
            </a:r>
          </a:p>
          <a:p>
            <a:pPr lvl="0"/>
            <a:r>
              <a:rPr lang="de-DE"/>
              <a:t>Freiwillig</a:t>
            </a:r>
          </a:p>
          <a:p>
            <a:pPr lvl="0"/>
            <a:r>
              <a:rPr lang="de-DE"/>
              <a:t>Unfreiwillig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Qui Bono?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Unternehmen</a:t>
            </a:r>
          </a:p>
          <a:p>
            <a:pPr lvl="0"/>
            <a:r>
              <a:rPr lang="de-DE"/>
              <a:t>Staatliche Behörden</a:t>
            </a:r>
          </a:p>
          <a:p>
            <a:pPr lvl="0"/>
            <a:r>
              <a:rPr lang="de-DE"/>
              <a:t>Der Datengeber selbst?</a:t>
            </a:r>
          </a:p>
          <a:p>
            <a:pPr lvl="0"/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Das Smartphone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dirty="0"/>
              <a:t>18180 Schritte</a:t>
            </a:r>
          </a:p>
          <a:p>
            <a:pPr lvl="0"/>
            <a:r>
              <a:rPr lang="de-DE" dirty="0"/>
              <a:t>10 Kontakte und 2 Gruppen kontaktiert</a:t>
            </a:r>
          </a:p>
          <a:p>
            <a:pPr lvl="0"/>
            <a:r>
              <a:rPr lang="de-DE" smtClean="0"/>
              <a:t>Diverse </a:t>
            </a:r>
            <a:r>
              <a:rPr lang="de-DE" dirty="0" err="1"/>
              <a:t>Googlesuchanfragen</a:t>
            </a:r>
            <a:endParaRPr lang="de-DE" dirty="0"/>
          </a:p>
          <a:p>
            <a:pPr lvl="0"/>
            <a:r>
              <a:rPr lang="de-DE" dirty="0"/>
              <a:t>3 Anrufe</a:t>
            </a:r>
          </a:p>
          <a:p>
            <a:pPr lvl="0"/>
            <a:r>
              <a:rPr lang="de-DE" dirty="0"/>
              <a:t>24 Bilder Aufgenommen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Fazit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Freiheit &lt; Sicherheit</a:t>
            </a:r>
          </a:p>
          <a:p>
            <a:pPr lvl="0"/>
            <a:r>
              <a:rPr lang="de-DE"/>
              <a:t>Benutze deinen Geist</a:t>
            </a:r>
          </a:p>
          <a:p>
            <a:pPr lvl="0"/>
            <a:r>
              <a:rPr lang="de-DE"/>
              <a:t>Nur wer etwas sagt kann gehört werden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de-DE" sz="5400"/>
              <a:t>Vielen Dank!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aqu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oo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-rededg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yt-blackandwh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numdar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yt-bluegr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(4:3)</PresentationFormat>
  <Paragraphs>25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Standard</vt:lpstr>
      <vt:lpstr>lyt-aqua</vt:lpstr>
      <vt:lpstr>lyt-book</vt:lpstr>
      <vt:lpstr>lyt-rededges</vt:lpstr>
      <vt:lpstr>lyt-blackandwhite</vt:lpstr>
      <vt:lpstr>lyt-numdark</vt:lpstr>
      <vt:lpstr>lyt-bluegrey</vt:lpstr>
      <vt:lpstr>Datenschutz</vt:lpstr>
      <vt:lpstr>Allgemeines</vt:lpstr>
      <vt:lpstr>Qui Bono?</vt:lpstr>
      <vt:lpstr>Das Smartphone</vt:lpstr>
      <vt:lpstr>Fazit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Datenschutz</dc:title>
  <dc:creator>jochen neumann</dc:creator>
  <cp:lastModifiedBy>susanne</cp:lastModifiedBy>
  <cp:revision>6</cp:revision>
  <dcterms:created xsi:type="dcterms:W3CDTF">2016-11-26T09:41:19Z</dcterms:created>
  <dcterms:modified xsi:type="dcterms:W3CDTF">2016-12-04T11:15:44Z</dcterms:modified>
</cp:coreProperties>
</file>